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333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91749-2815-45B9-97DD-B08F9BAF9128}" type="datetimeFigureOut">
              <a:rPr lang="sv-SE" smtClean="0"/>
              <a:pPr/>
              <a:t>2013-10-13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4F77F-A6FD-42D1-851C-99E4388EA35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\Pictures\IMAG0545.jpg"/>
          <p:cNvPicPr>
            <a:picLocks noChangeAspect="1" noChangeArrowheads="1"/>
          </p:cNvPicPr>
          <p:nvPr/>
        </p:nvPicPr>
        <p:blipFill>
          <a:blip r:embed="rId2" cstate="print"/>
          <a:srcRect l="1303" t="18878" r="4342" b="14522"/>
          <a:stretch>
            <a:fillRect/>
          </a:stretch>
        </p:blipFill>
        <p:spPr bwMode="auto">
          <a:xfrm>
            <a:off x="332656" y="683568"/>
            <a:ext cx="6153823" cy="2597644"/>
          </a:xfrm>
          <a:prstGeom prst="rect">
            <a:avLst/>
          </a:prstGeom>
          <a:noFill/>
        </p:spPr>
      </p:pic>
      <p:sp>
        <p:nvSpPr>
          <p:cNvPr id="8" name="textruta 7"/>
          <p:cNvSpPr txBox="1"/>
          <p:nvPr/>
        </p:nvSpPr>
        <p:spPr>
          <a:xfrm>
            <a:off x="188640" y="3563888"/>
            <a:ext cx="64807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/>
            </a:r>
            <a:br>
              <a:rPr lang="sv-SE" sz="1400" dirty="0" smtClean="0"/>
            </a:br>
            <a:endParaRPr lang="sv-SE" sz="1400" dirty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Starta </a:t>
            </a:r>
            <a:r>
              <a:rPr lang="sv-SE" sz="1400" dirty="0" smtClean="0"/>
              <a:t> </a:t>
            </a:r>
            <a:r>
              <a:rPr lang="sv-SE" sz="1400" dirty="0" err="1" smtClean="0"/>
              <a:t>resultat-tavlan</a:t>
            </a:r>
            <a:r>
              <a:rPr lang="sv-SE" sz="1400" dirty="0" smtClean="0"/>
              <a:t> med </a:t>
            </a:r>
            <a:r>
              <a:rPr lang="sv-SE" sz="1400" dirty="0" smtClean="0"/>
              <a:t>brytaren [ 1 ] på </a:t>
            </a:r>
            <a:r>
              <a:rPr lang="sv-SE" sz="1400" dirty="0" smtClean="0"/>
              <a:t>höger sida.</a:t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Ställ in ”</a:t>
            </a:r>
            <a:r>
              <a:rPr lang="sv-SE" sz="1400" dirty="0" err="1" smtClean="0"/>
              <a:t>Innebandy/Floorball</a:t>
            </a:r>
            <a:r>
              <a:rPr lang="sv-SE" sz="1400" dirty="0" smtClean="0"/>
              <a:t>” med knapp [ 2 </a:t>
            </a:r>
            <a:r>
              <a:rPr lang="sv-SE" sz="1400" dirty="0" smtClean="0"/>
              <a:t>].</a:t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Gör en ”Master Reset” genom att trycka ner knapparna [ 3 ] och [ 4 ] samtidigt</a:t>
            </a:r>
            <a:r>
              <a:rPr lang="sv-SE" sz="1400" dirty="0" smtClean="0"/>
              <a:t>.</a:t>
            </a:r>
            <a:br>
              <a:rPr lang="sv-SE" sz="1400" dirty="0" smtClean="0"/>
            </a:br>
            <a:endParaRPr lang="sv-SE" sz="1400" dirty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Ställ in periodtiden </a:t>
            </a:r>
            <a:r>
              <a:rPr lang="sv-SE" sz="1400" dirty="0" smtClean="0"/>
              <a:t>till ”15:00” genom </a:t>
            </a:r>
            <a:r>
              <a:rPr lang="sv-SE" sz="1400" dirty="0" smtClean="0"/>
              <a:t>att </a:t>
            </a:r>
            <a:r>
              <a:rPr lang="sv-SE" sz="1400" dirty="0" smtClean="0"/>
              <a:t>trycka </a:t>
            </a:r>
            <a:r>
              <a:rPr lang="sv-SE" sz="1400" dirty="0" smtClean="0"/>
              <a:t>ner </a:t>
            </a:r>
            <a:r>
              <a:rPr lang="sv-SE" sz="1400" dirty="0" smtClean="0"/>
              <a:t>knappen ”E” [ </a:t>
            </a:r>
            <a:r>
              <a:rPr lang="sv-SE" sz="1400" dirty="0" smtClean="0"/>
              <a:t>5 ] och sedan ändra tiden </a:t>
            </a:r>
            <a:r>
              <a:rPr lang="sv-SE" sz="1400" dirty="0" smtClean="0"/>
              <a:t>med </a:t>
            </a:r>
            <a:r>
              <a:rPr lang="sv-SE" sz="1400" dirty="0" smtClean="0"/>
              <a:t>hjälp av knappsatsen [ 6 ]. Avsluta med </a:t>
            </a:r>
            <a:r>
              <a:rPr lang="sv-SE" sz="1400" dirty="0" smtClean="0"/>
              <a:t>knappen </a:t>
            </a:r>
            <a:r>
              <a:rPr lang="sv-SE" sz="1400" dirty="0" smtClean="0"/>
              <a:t>”</a:t>
            </a:r>
            <a:r>
              <a:rPr lang="sv-SE" sz="1400" dirty="0" err="1" smtClean="0"/>
              <a:t>Enter</a:t>
            </a:r>
            <a:r>
              <a:rPr lang="sv-SE" sz="1400" dirty="0" smtClean="0"/>
              <a:t>” [ 7 </a:t>
            </a:r>
            <a:r>
              <a:rPr lang="sv-SE" sz="1400" dirty="0" smtClean="0"/>
              <a:t>].</a:t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Ställ in paustiden till </a:t>
            </a:r>
            <a:r>
              <a:rPr lang="sv-SE" sz="1400" dirty="0" smtClean="0"/>
              <a:t>”02:00” </a:t>
            </a:r>
            <a:r>
              <a:rPr lang="sv-SE" sz="1400" dirty="0" smtClean="0"/>
              <a:t>genom att trycka ner </a:t>
            </a:r>
            <a:r>
              <a:rPr lang="sv-SE" sz="1400" dirty="0" smtClean="0"/>
              <a:t>knappen ”F” [ 8 ] och sedan ändra tiden med hjälp av knappsatsen [ 6 ]. Avsluta </a:t>
            </a:r>
            <a:r>
              <a:rPr lang="sv-SE" sz="1400" dirty="0" smtClean="0"/>
              <a:t>med </a:t>
            </a:r>
            <a:r>
              <a:rPr lang="sv-SE" sz="1400" dirty="0" smtClean="0"/>
              <a:t>knappen </a:t>
            </a:r>
            <a:r>
              <a:rPr lang="sv-SE" sz="1400" dirty="0" smtClean="0"/>
              <a:t>”</a:t>
            </a:r>
            <a:r>
              <a:rPr lang="sv-SE" sz="1400" dirty="0" err="1" smtClean="0"/>
              <a:t>Enter</a:t>
            </a:r>
            <a:r>
              <a:rPr lang="sv-SE" sz="1400" dirty="0" smtClean="0"/>
              <a:t>” [ 7 </a:t>
            </a:r>
            <a:r>
              <a:rPr lang="sv-SE" sz="1400" dirty="0" smtClean="0"/>
              <a:t>].</a:t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Kontrollera att tiden </a:t>
            </a:r>
            <a:r>
              <a:rPr lang="sv-SE" sz="1400" dirty="0" smtClean="0"/>
              <a:t>räknas </a:t>
            </a:r>
            <a:r>
              <a:rPr lang="sv-SE" sz="1400" dirty="0" smtClean="0"/>
              <a:t>upp. Ändra med knapp </a:t>
            </a:r>
            <a:r>
              <a:rPr lang="sv-SE" sz="1400" dirty="0" smtClean="0"/>
              <a:t>”G” [ </a:t>
            </a:r>
            <a:r>
              <a:rPr lang="sv-SE" sz="1400" dirty="0" smtClean="0"/>
              <a:t>9</a:t>
            </a:r>
            <a:r>
              <a:rPr lang="sv-SE" sz="1400" dirty="0" smtClean="0"/>
              <a:t> </a:t>
            </a:r>
            <a:r>
              <a:rPr lang="sv-SE" sz="1400" dirty="0" smtClean="0"/>
              <a:t>] om det behövs</a:t>
            </a:r>
            <a:r>
              <a:rPr lang="sv-SE" sz="1400" dirty="0" smtClean="0"/>
              <a:t>.</a:t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Kontrollera att hornet ljuda </a:t>
            </a:r>
            <a:r>
              <a:rPr lang="sv-SE" sz="1400" dirty="0" smtClean="0"/>
              <a:t>automatiskt när perioden är slut. Ändra </a:t>
            </a:r>
            <a:r>
              <a:rPr lang="sv-SE" sz="1400" dirty="0" smtClean="0"/>
              <a:t>med knapp ”H” [ 10 </a:t>
            </a:r>
            <a:r>
              <a:rPr lang="sv-SE" sz="1400" dirty="0" smtClean="0"/>
              <a:t>] om det behövs</a:t>
            </a:r>
            <a:r>
              <a:rPr lang="sv-SE" sz="1400" dirty="0" smtClean="0"/>
              <a:t>.</a:t>
            </a:r>
            <a:br>
              <a:rPr lang="sv-SE" sz="1400" dirty="0" smtClean="0"/>
            </a:br>
            <a:r>
              <a:rPr lang="sv-SE" sz="1400" dirty="0" smtClean="0"/>
              <a:t/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Spara inställningarna med knapp </a:t>
            </a:r>
            <a:r>
              <a:rPr lang="sv-SE" sz="1400" dirty="0" smtClean="0"/>
              <a:t>”A” [ 11 </a:t>
            </a:r>
            <a:r>
              <a:rPr lang="sv-SE" sz="1400" dirty="0" smtClean="0"/>
              <a:t>] så att de även fungerar för period 2 och 3.</a:t>
            </a:r>
          </a:p>
          <a:p>
            <a:endParaRPr lang="sv-SE" sz="1000" dirty="0"/>
          </a:p>
        </p:txBody>
      </p:sp>
      <p:sp>
        <p:nvSpPr>
          <p:cNvPr id="9" name="Ellips 8"/>
          <p:cNvSpPr/>
          <p:nvPr/>
        </p:nvSpPr>
        <p:spPr>
          <a:xfrm>
            <a:off x="3861048" y="2019989"/>
            <a:ext cx="416134" cy="288032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Oval 1"/>
          <p:cNvSpPr/>
          <p:nvPr/>
        </p:nvSpPr>
        <p:spPr>
          <a:xfrm>
            <a:off x="6237312" y="1632248"/>
            <a:ext cx="249167" cy="4572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20986" y="2308021"/>
            <a:ext cx="396045" cy="342002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lips 8"/>
          <p:cNvSpPr/>
          <p:nvPr/>
        </p:nvSpPr>
        <p:spPr>
          <a:xfrm>
            <a:off x="4164994" y="2051720"/>
            <a:ext cx="416134" cy="288032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6" name="Straight Arrow Connector 15"/>
          <p:cNvCxnSpPr>
            <a:stCxn id="17" idx="2"/>
            <a:endCxn id="2" idx="0"/>
          </p:cNvCxnSpPr>
          <p:nvPr/>
        </p:nvCxnSpPr>
        <p:spPr>
          <a:xfrm flipH="1">
            <a:off x="6361896" y="539552"/>
            <a:ext cx="147742" cy="109269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49916" y="251520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53572" y="3419872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01644" y="3419872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21088" y="3419872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47372" y="3419872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85820" y="3419872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17868" y="3419872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18" idx="0"/>
            <a:endCxn id="10" idx="4"/>
          </p:cNvCxnSpPr>
          <p:nvPr/>
        </p:nvCxnSpPr>
        <p:spPr>
          <a:xfrm flipV="1">
            <a:off x="3413294" y="2650023"/>
            <a:ext cx="105715" cy="76984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0"/>
            <a:endCxn id="9" idx="4"/>
          </p:cNvCxnSpPr>
          <p:nvPr/>
        </p:nvCxnSpPr>
        <p:spPr>
          <a:xfrm flipV="1">
            <a:off x="4061366" y="2308021"/>
            <a:ext cx="7749" cy="111185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0"/>
            <a:endCxn id="12" idx="4"/>
          </p:cNvCxnSpPr>
          <p:nvPr/>
        </p:nvCxnSpPr>
        <p:spPr>
          <a:xfrm flipH="1" flipV="1">
            <a:off x="4373061" y="2339752"/>
            <a:ext cx="7749" cy="108012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 8"/>
          <p:cNvSpPr/>
          <p:nvPr/>
        </p:nvSpPr>
        <p:spPr>
          <a:xfrm>
            <a:off x="4957082" y="1403648"/>
            <a:ext cx="344126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0" name="Straight Arrow Connector 39"/>
          <p:cNvCxnSpPr>
            <a:stCxn id="22" idx="0"/>
            <a:endCxn id="39" idx="4"/>
          </p:cNvCxnSpPr>
          <p:nvPr/>
        </p:nvCxnSpPr>
        <p:spPr>
          <a:xfrm flipV="1">
            <a:off x="4907094" y="1699203"/>
            <a:ext cx="222051" cy="172066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5220119" y="1758462"/>
            <a:ext cx="939521" cy="1055076"/>
          </a:xfrm>
          <a:custGeom>
            <a:avLst/>
            <a:gdLst>
              <a:gd name="connsiteX0" fmla="*/ 0 w 939521"/>
              <a:gd name="connsiteY0" fmla="*/ 0 h 1055076"/>
              <a:gd name="connsiteX1" fmla="*/ 939521 w 939521"/>
              <a:gd name="connsiteY1" fmla="*/ 0 h 1055076"/>
              <a:gd name="connsiteX2" fmla="*/ 939521 w 939521"/>
              <a:gd name="connsiteY2" fmla="*/ 773723 h 1055076"/>
              <a:gd name="connsiteX3" fmla="*/ 924448 w 939521"/>
              <a:gd name="connsiteY3" fmla="*/ 773723 h 1055076"/>
              <a:gd name="connsiteX4" fmla="*/ 597877 w 939521"/>
              <a:gd name="connsiteY4" fmla="*/ 773723 h 1055076"/>
              <a:gd name="connsiteX5" fmla="*/ 597877 w 939521"/>
              <a:gd name="connsiteY5" fmla="*/ 1055076 h 1055076"/>
              <a:gd name="connsiteX6" fmla="*/ 0 w 939521"/>
              <a:gd name="connsiteY6" fmla="*/ 1055076 h 1055076"/>
              <a:gd name="connsiteX7" fmla="*/ 0 w 939521"/>
              <a:gd name="connsiteY7" fmla="*/ 0 h 1055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39521" h="1055076">
                <a:moveTo>
                  <a:pt x="0" y="0"/>
                </a:moveTo>
                <a:lnTo>
                  <a:pt x="939521" y="0"/>
                </a:lnTo>
                <a:lnTo>
                  <a:pt x="939521" y="773723"/>
                </a:lnTo>
                <a:lnTo>
                  <a:pt x="924448" y="773723"/>
                </a:lnTo>
                <a:lnTo>
                  <a:pt x="597877" y="773723"/>
                </a:lnTo>
                <a:lnTo>
                  <a:pt x="597877" y="1055076"/>
                </a:lnTo>
                <a:lnTo>
                  <a:pt x="0" y="1055076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23" idx="0"/>
          </p:cNvCxnSpPr>
          <p:nvPr/>
        </p:nvCxnSpPr>
        <p:spPr>
          <a:xfrm flipV="1">
            <a:off x="5645542" y="2843808"/>
            <a:ext cx="15706" cy="57606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 8"/>
          <p:cNvSpPr/>
          <p:nvPr/>
        </p:nvSpPr>
        <p:spPr>
          <a:xfrm>
            <a:off x="5815514" y="2517983"/>
            <a:ext cx="344126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9" name="Straight Arrow Connector 48"/>
          <p:cNvCxnSpPr>
            <a:stCxn id="24" idx="0"/>
            <a:endCxn id="48" idx="4"/>
          </p:cNvCxnSpPr>
          <p:nvPr/>
        </p:nvCxnSpPr>
        <p:spPr>
          <a:xfrm flipH="1" flipV="1">
            <a:off x="5987577" y="2813538"/>
            <a:ext cx="90013" cy="60633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869160" y="251520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373216" y="251520"/>
            <a:ext cx="319444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Ellips 8"/>
          <p:cNvSpPr/>
          <p:nvPr/>
        </p:nvSpPr>
        <p:spPr>
          <a:xfrm>
            <a:off x="5229200" y="1403648"/>
            <a:ext cx="344126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Ellips 8"/>
          <p:cNvSpPr/>
          <p:nvPr/>
        </p:nvSpPr>
        <p:spPr>
          <a:xfrm>
            <a:off x="5533146" y="1403648"/>
            <a:ext cx="272118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6" name="Straight Arrow Connector 55"/>
          <p:cNvCxnSpPr>
            <a:stCxn id="52" idx="2"/>
            <a:endCxn id="54" idx="0"/>
          </p:cNvCxnSpPr>
          <p:nvPr/>
        </p:nvCxnSpPr>
        <p:spPr>
          <a:xfrm>
            <a:off x="5028882" y="539552"/>
            <a:ext cx="372381" cy="86409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3" idx="2"/>
            <a:endCxn id="55" idx="0"/>
          </p:cNvCxnSpPr>
          <p:nvPr/>
        </p:nvCxnSpPr>
        <p:spPr>
          <a:xfrm>
            <a:off x="5532938" y="539552"/>
            <a:ext cx="136267" cy="86409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861048" y="251520"/>
            <a:ext cx="440005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2" idx="2"/>
            <a:endCxn id="65" idx="0"/>
          </p:cNvCxnSpPr>
          <p:nvPr/>
        </p:nvCxnSpPr>
        <p:spPr>
          <a:xfrm>
            <a:off x="4081051" y="539552"/>
            <a:ext cx="24068" cy="92858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 8"/>
          <p:cNvSpPr/>
          <p:nvPr/>
        </p:nvSpPr>
        <p:spPr>
          <a:xfrm>
            <a:off x="3933056" y="1468133"/>
            <a:ext cx="344126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textruta 37"/>
          <p:cNvSpPr txBox="1"/>
          <p:nvPr/>
        </p:nvSpPr>
        <p:spPr>
          <a:xfrm>
            <a:off x="188640" y="8574831"/>
            <a:ext cx="5690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Quick Guide </a:t>
            </a:r>
            <a:r>
              <a:rPr lang="sv-SE" sz="2400" b="1" dirty="0" err="1" smtClean="0"/>
              <a:t>Resultat-tavla</a:t>
            </a:r>
            <a:r>
              <a:rPr lang="sv-SE" sz="2400" b="1" dirty="0" smtClean="0"/>
              <a:t> [Förberedelser] </a:t>
            </a:r>
            <a:endParaRPr lang="sv-SE" sz="2400" b="1" dirty="0"/>
          </a:p>
        </p:txBody>
      </p:sp>
      <p:sp>
        <p:nvSpPr>
          <p:cNvPr id="41" name="Rektangel 40"/>
          <p:cNvSpPr/>
          <p:nvPr/>
        </p:nvSpPr>
        <p:spPr>
          <a:xfrm>
            <a:off x="116632" y="7740352"/>
            <a:ext cx="6552728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ectangle 52"/>
          <p:cNvSpPr/>
          <p:nvPr/>
        </p:nvSpPr>
        <p:spPr>
          <a:xfrm>
            <a:off x="5805264" y="251520"/>
            <a:ext cx="432048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58"/>
          <p:cNvCxnSpPr>
            <a:stCxn id="47" idx="2"/>
            <a:endCxn id="58" idx="0"/>
          </p:cNvCxnSpPr>
          <p:nvPr/>
        </p:nvCxnSpPr>
        <p:spPr>
          <a:xfrm flipH="1">
            <a:off x="5957237" y="539552"/>
            <a:ext cx="64051" cy="85657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 8"/>
          <p:cNvSpPr/>
          <p:nvPr/>
        </p:nvSpPr>
        <p:spPr>
          <a:xfrm>
            <a:off x="5821178" y="1396125"/>
            <a:ext cx="272118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\Pictures\IMAG0545.jpg"/>
          <p:cNvPicPr>
            <a:picLocks noChangeAspect="1" noChangeArrowheads="1"/>
          </p:cNvPicPr>
          <p:nvPr/>
        </p:nvPicPr>
        <p:blipFill>
          <a:blip r:embed="rId2" cstate="print"/>
          <a:srcRect l="1303" t="18878" r="4342" b="14522"/>
          <a:stretch>
            <a:fillRect/>
          </a:stretch>
        </p:blipFill>
        <p:spPr bwMode="auto">
          <a:xfrm>
            <a:off x="332656" y="683568"/>
            <a:ext cx="6153823" cy="2597644"/>
          </a:xfrm>
          <a:prstGeom prst="rect">
            <a:avLst/>
          </a:prstGeom>
          <a:noFill/>
        </p:spPr>
      </p:pic>
      <p:sp>
        <p:nvSpPr>
          <p:cNvPr id="9" name="Ellips 8"/>
          <p:cNvSpPr/>
          <p:nvPr/>
        </p:nvSpPr>
        <p:spPr>
          <a:xfrm>
            <a:off x="2132856" y="2555776"/>
            <a:ext cx="416134" cy="288032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Oval 9"/>
          <p:cNvSpPr/>
          <p:nvPr/>
        </p:nvSpPr>
        <p:spPr>
          <a:xfrm>
            <a:off x="2816931" y="2501806"/>
            <a:ext cx="396045" cy="342002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93532" y="3419872"/>
            <a:ext cx="463460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45460" y="3419872"/>
            <a:ext cx="463460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13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18" idx="0"/>
            <a:endCxn id="10" idx="4"/>
          </p:cNvCxnSpPr>
          <p:nvPr/>
        </p:nvCxnSpPr>
        <p:spPr>
          <a:xfrm flipH="1" flipV="1">
            <a:off x="3014954" y="2843808"/>
            <a:ext cx="110308" cy="57606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0"/>
            <a:endCxn id="9" idx="4"/>
          </p:cNvCxnSpPr>
          <p:nvPr/>
        </p:nvCxnSpPr>
        <p:spPr>
          <a:xfrm flipH="1" flipV="1">
            <a:off x="2340923" y="2843808"/>
            <a:ext cx="136267" cy="57606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420888" y="251520"/>
            <a:ext cx="504056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Ellips 8"/>
          <p:cNvSpPr/>
          <p:nvPr/>
        </p:nvSpPr>
        <p:spPr>
          <a:xfrm>
            <a:off x="2508810" y="2188213"/>
            <a:ext cx="344126" cy="29555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6" name="Straight Arrow Connector 55"/>
          <p:cNvCxnSpPr>
            <a:stCxn id="52" idx="2"/>
            <a:endCxn id="54" idx="0"/>
          </p:cNvCxnSpPr>
          <p:nvPr/>
        </p:nvCxnSpPr>
        <p:spPr>
          <a:xfrm>
            <a:off x="2672916" y="539552"/>
            <a:ext cx="7957" cy="164866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124744" y="251520"/>
            <a:ext cx="440005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14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2" idx="2"/>
            <a:endCxn id="50" idx="0"/>
          </p:cNvCxnSpPr>
          <p:nvPr/>
        </p:nvCxnSpPr>
        <p:spPr>
          <a:xfrm>
            <a:off x="1344747" y="539552"/>
            <a:ext cx="32025" cy="115212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ruta 37"/>
          <p:cNvSpPr txBox="1"/>
          <p:nvPr/>
        </p:nvSpPr>
        <p:spPr>
          <a:xfrm>
            <a:off x="188640" y="8574831"/>
            <a:ext cx="5504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Quick Guide </a:t>
            </a:r>
            <a:r>
              <a:rPr lang="sv-SE" sz="2400" b="1" dirty="0" err="1" smtClean="0"/>
              <a:t>Resultat-tavla</a:t>
            </a:r>
            <a:r>
              <a:rPr lang="sv-SE" sz="2400" b="1" dirty="0" smtClean="0"/>
              <a:t> [Under match]</a:t>
            </a:r>
            <a:endParaRPr lang="sv-SE" sz="2400" b="1" dirty="0"/>
          </a:p>
        </p:txBody>
      </p:sp>
      <p:sp>
        <p:nvSpPr>
          <p:cNvPr id="36" name="textruta 35"/>
          <p:cNvSpPr txBox="1"/>
          <p:nvPr/>
        </p:nvSpPr>
        <p:spPr>
          <a:xfrm>
            <a:off x="188640" y="3563888"/>
            <a:ext cx="64807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/>
            <a:r>
              <a:rPr lang="sv-SE" sz="1400" dirty="0" smtClean="0"/>
              <a:t/>
            </a:r>
            <a:br>
              <a:rPr lang="sv-SE" sz="1400" dirty="0" smtClean="0"/>
            </a:b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Starta </a:t>
            </a:r>
            <a:r>
              <a:rPr lang="sv-SE" sz="1400" dirty="0" smtClean="0"/>
              <a:t>klockan med knapp ”Start” </a:t>
            </a:r>
            <a:r>
              <a:rPr lang="sv-SE" sz="1400" dirty="0" smtClean="0"/>
              <a:t>[ 12 ] och </a:t>
            </a:r>
            <a:r>
              <a:rPr lang="sv-SE" sz="1400" dirty="0" smtClean="0"/>
              <a:t>stoppa klockan med knapp ”Stop</a:t>
            </a:r>
            <a:r>
              <a:rPr lang="sv-SE" sz="1400" dirty="0" smtClean="0"/>
              <a:t>”</a:t>
            </a:r>
            <a:br>
              <a:rPr lang="sv-SE" sz="1400" dirty="0" smtClean="0"/>
            </a:br>
            <a:r>
              <a:rPr lang="sv-SE" sz="1400" dirty="0" smtClean="0"/>
              <a:t>[ 13 ]. </a:t>
            </a:r>
            <a:r>
              <a:rPr lang="sv-SE" sz="1400" dirty="0" smtClean="0"/>
              <a:t>Följ spelet om klockan skall bara stoppas på domarnas kommando. Klockan går även om bollen hamnar över </a:t>
            </a:r>
            <a:r>
              <a:rPr lang="sv-SE" sz="1400" dirty="0" smtClean="0"/>
              <a:t>sargen.</a:t>
            </a: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endParaRPr lang="sv-SE" sz="1400" dirty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Under de sista tre minuterna i tredje perioden skall tiden stoppas så fort spelet inte rullar.  Klockan </a:t>
            </a:r>
            <a:r>
              <a:rPr lang="sv-SE" sz="1400" dirty="0" smtClean="0"/>
              <a:t>stannas </a:t>
            </a:r>
            <a:r>
              <a:rPr lang="sv-SE" sz="1400" dirty="0" smtClean="0"/>
              <a:t>om bollen går över sargen</a:t>
            </a:r>
            <a:r>
              <a:rPr lang="sv-SE" sz="1400" dirty="0" smtClean="0"/>
              <a:t>.</a:t>
            </a:r>
          </a:p>
          <a:p>
            <a:pPr marL="400050" indent="-400050">
              <a:buFont typeface="+mj-lt"/>
              <a:buAutoNum type="romanUcPeriod"/>
            </a:pPr>
            <a:endParaRPr lang="sv-SE" sz="1400" dirty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Vid mål skall klockan stannas och resultatet ändras. Detta görs med knapparna ”+” och </a:t>
            </a:r>
            <a:r>
              <a:rPr lang="sv-SE" sz="1400" dirty="0" smtClean="0"/>
              <a:t>”-” [ 14 ]. </a:t>
            </a:r>
            <a:r>
              <a:rPr lang="sv-SE" sz="1400" dirty="0" smtClean="0"/>
              <a:t>Resultatet visas först på ljustavlan efter att knappen ”</a:t>
            </a:r>
            <a:r>
              <a:rPr lang="sv-SE" sz="1400" dirty="0" err="1" smtClean="0"/>
              <a:t>Result</a:t>
            </a:r>
            <a:r>
              <a:rPr lang="sv-SE" sz="1400" dirty="0" smtClean="0"/>
              <a:t>” har </a:t>
            </a:r>
            <a:r>
              <a:rPr lang="sv-SE" sz="1400" dirty="0" smtClean="0"/>
              <a:t>tryckts</a:t>
            </a:r>
            <a:r>
              <a:rPr lang="sv-SE" sz="1400" dirty="0" smtClean="0"/>
              <a:t>. </a:t>
            </a:r>
            <a:endParaRPr lang="sv-SE" sz="1400" b="1" dirty="0" smtClean="0"/>
          </a:p>
          <a:p>
            <a:pPr marL="400050" indent="-400050">
              <a:buFont typeface="+mj-lt"/>
              <a:buAutoNum type="romanUcPeriod"/>
            </a:pPr>
            <a:endParaRPr lang="sv-SE" sz="1400" dirty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När klockan räknat upp till 15 så ljuder hornet. Därefter ställer klockan om sig till paus tiden (se punkt 5 </a:t>
            </a:r>
            <a:r>
              <a:rPr lang="sv-SE" sz="1400" dirty="0" smtClean="0"/>
              <a:t>i förberedelser). </a:t>
            </a:r>
            <a:r>
              <a:rPr lang="sv-SE" sz="1400" dirty="0" smtClean="0"/>
              <a:t>Starta paustiden med knappen ”Start</a:t>
            </a:r>
            <a:r>
              <a:rPr lang="sv-SE" sz="1400" dirty="0" smtClean="0"/>
              <a:t>” </a:t>
            </a:r>
            <a:br>
              <a:rPr lang="sv-SE" sz="1400" dirty="0" smtClean="0"/>
            </a:br>
            <a:r>
              <a:rPr lang="sv-SE" sz="1400" dirty="0" smtClean="0"/>
              <a:t>[ 12 ].</a:t>
            </a:r>
            <a:endParaRPr lang="sv-SE" sz="1400" dirty="0" smtClean="0"/>
          </a:p>
          <a:p>
            <a:pPr marL="400050" indent="-400050">
              <a:buFont typeface="+mj-lt"/>
              <a:buAutoNum type="romanUcPeriod"/>
            </a:pPr>
            <a:endParaRPr lang="sv-SE" sz="1400" dirty="0"/>
          </a:p>
          <a:p>
            <a:pPr marL="400050" indent="-400050">
              <a:buFont typeface="+mj-lt"/>
              <a:buAutoNum type="romanUcPeriod"/>
            </a:pPr>
            <a:r>
              <a:rPr lang="sv-SE" sz="1400" dirty="0" smtClean="0"/>
              <a:t>Om spelarna är redo innan paustiden är slut kan du stoppa paustiden men ”</a:t>
            </a:r>
            <a:r>
              <a:rPr lang="sv-SE" sz="1400" dirty="0" smtClean="0"/>
              <a:t>Stop” </a:t>
            </a:r>
            <a:r>
              <a:rPr lang="sv-SE" sz="1400" dirty="0" smtClean="0"/>
              <a:t>knappen och sedan avbryta vidare nedräkning med </a:t>
            </a:r>
            <a:r>
              <a:rPr lang="sv-SE" sz="1400" dirty="0" smtClean="0"/>
              <a:t>knappen ”Reset</a:t>
            </a:r>
            <a:r>
              <a:rPr lang="sv-SE" sz="1400" dirty="0" smtClean="0"/>
              <a:t>” </a:t>
            </a:r>
            <a:r>
              <a:rPr lang="sv-SE" sz="1400" dirty="0" smtClean="0"/>
              <a:t>[ 15 ].</a:t>
            </a:r>
            <a:endParaRPr lang="sv-SE" sz="1400" dirty="0" smtClean="0"/>
          </a:p>
        </p:txBody>
      </p:sp>
      <p:sp>
        <p:nvSpPr>
          <p:cNvPr id="50" name="Rektangel 49"/>
          <p:cNvSpPr/>
          <p:nvPr/>
        </p:nvSpPr>
        <p:spPr>
          <a:xfrm>
            <a:off x="692696" y="1691680"/>
            <a:ext cx="1368152" cy="1224136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28</Words>
  <Application>Microsoft Office PowerPoint</Application>
  <PresentationFormat>Bildspel på skärmen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Bild 1</vt:lpstr>
      <vt:lpstr>Bild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Mats &amp; Nina</dc:creator>
  <cp:lastModifiedBy>Mats &amp; Nina</cp:lastModifiedBy>
  <cp:revision>22</cp:revision>
  <dcterms:created xsi:type="dcterms:W3CDTF">2013-10-13T09:33:00Z</dcterms:created>
  <dcterms:modified xsi:type="dcterms:W3CDTF">2013-10-13T22:08:47Z</dcterms:modified>
</cp:coreProperties>
</file>